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slide" Target="slides/slide2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187" y="685800"/>
            <a:ext cx="60963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 name="Shape 28"/>
        <p:cNvGrpSpPr/>
        <p:nvPr/>
      </p:nvGrpSpPr>
      <p:grpSpPr>
        <a:xfrm>
          <a:off x="0" y="0"/>
          <a:ext cx="0" cy="0"/>
          <a:chOff x="0" y="0"/>
          <a:chExt cx="0" cy="0"/>
        </a:xfrm>
      </p:grpSpPr>
      <p:sp>
        <p:nvSpPr>
          <p:cNvPr id="29" name="Shape 29"/>
          <p:cNvSpPr/>
          <p:nvPr>
            <p:ph idx="2" type="sldImg"/>
          </p:nvPr>
        </p:nvSpPr>
        <p:spPr>
          <a:xfrm>
            <a:off x="381187" y="685800"/>
            <a:ext cx="6096300" cy="3429000"/>
          </a:xfrm>
          <a:custGeom>
            <a:pathLst>
              <a:path extrusionOk="0" h="120000" w="120000">
                <a:moveTo>
                  <a:pt x="0" y="0"/>
                </a:moveTo>
                <a:lnTo>
                  <a:pt x="120000" y="0"/>
                </a:lnTo>
                <a:lnTo>
                  <a:pt x="120000" y="120000"/>
                </a:lnTo>
                <a:lnTo>
                  <a:pt x="0" y="120000"/>
                </a:lnTo>
                <a:close/>
              </a:path>
            </a:pathLst>
          </a:custGeom>
        </p:spPr>
      </p:sp>
      <p:sp>
        <p:nvSpPr>
          <p:cNvPr id="30" name="Shape 3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 this session we’re going to run through the basics of crypto, from simple to complex.  Every major construction you need to know about is covered.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02" name="Shape 1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Note how many features are distinguishable, despite being encrypted.  All of the solid values that don’t cross block boundaries are immediately apparent.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15" name="Shape 11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Shape 120"/>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21" name="Shape 12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27" name="Shape 12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When people talk about a hash algorithm being ‘broken’, this is typically what they mean.</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Shape 13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39" name="Shape 13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 name="Shape 34"/>
        <p:cNvGrpSpPr/>
        <p:nvPr/>
      </p:nvGrpSpPr>
      <p:grpSpPr>
        <a:xfrm>
          <a:off x="0" y="0"/>
          <a:ext cx="0" cy="0"/>
          <a:chOff x="0" y="0"/>
          <a:chExt cx="0" cy="0"/>
        </a:xfrm>
      </p:grpSpPr>
      <p:sp>
        <p:nvSpPr>
          <p:cNvPr id="35" name="Shape 35"/>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6" name="Shape 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When people think crypto, they think math.  In reality, an understanding of XOR is all you need in that regard.  Remember: you’re not breaking the crypto itself, you’re breaking implementations and protocols.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 name="Shape 40"/>
        <p:cNvGrpSpPr/>
        <p:nvPr/>
      </p:nvGrpSpPr>
      <p:grpSpPr>
        <a:xfrm>
          <a:off x="0" y="0"/>
          <a:ext cx="0" cy="0"/>
          <a:chOff x="0" y="0"/>
          <a:chExt cx="0" cy="0"/>
        </a:xfrm>
      </p:grpSpPr>
      <p:sp>
        <p:nvSpPr>
          <p:cNvPr id="41" name="Shape 4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2" name="Shape 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 name="Shape 46"/>
        <p:cNvGrpSpPr/>
        <p:nvPr/>
      </p:nvGrpSpPr>
      <p:grpSpPr>
        <a:xfrm>
          <a:off x="0" y="0"/>
          <a:ext cx="0" cy="0"/>
          <a:chOff x="0" y="0"/>
          <a:chExt cx="0" cy="0"/>
        </a:xfrm>
      </p:grpSpPr>
      <p:sp>
        <p:nvSpPr>
          <p:cNvPr id="47" name="Shape 47"/>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8" name="Shape 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Shape 5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54" name="Shape 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8" name="Shape 8"/>
        <p:cNvGrpSpPr/>
        <p:nvPr/>
      </p:nvGrpSpPr>
      <p:grpSpPr>
        <a:xfrm>
          <a:off x="0" y="0"/>
          <a:ext cx="0" cy="0"/>
          <a:chOff x="0" y="0"/>
          <a:chExt cx="0" cy="0"/>
        </a:xfrm>
      </p:grpSpPr>
      <p:sp>
        <p:nvSpPr>
          <p:cNvPr id="9" name="Shape 9"/>
          <p:cNvSpPr/>
          <p:nvPr/>
        </p:nvSpPr>
        <p:spPr>
          <a:xfrm flipH="1" rot="10800000">
            <a:off x="0" y="3093535"/>
            <a:ext cx="8458200" cy="712200"/>
          </a:xfrm>
          <a:prstGeom prst="rect">
            <a:avLst/>
          </a:prstGeom>
          <a:solidFill>
            <a:schemeClr val="dk2"/>
          </a:solidFill>
          <a:ln>
            <a:noFill/>
          </a:ln>
        </p:spPr>
        <p:txBody>
          <a:bodyPr anchorCtr="0" anchor="ctr" bIns="45700" lIns="91425" spcFirstLastPara="1" rIns="91425" wrap="square" tIns="45700">
            <a:noAutofit/>
          </a:bodyPr>
          <a:lstStyle/>
          <a:p>
            <a:pPr indent="0" lvl="0" marL="0">
              <a:spcBef>
                <a:spcPts val="0"/>
              </a:spcBef>
              <a:spcAft>
                <a:spcPts val="0"/>
              </a:spcAft>
              <a:buNone/>
            </a:pPr>
            <a:r>
              <a:t/>
            </a:r>
            <a:endParaRPr/>
          </a:p>
        </p:txBody>
      </p:sp>
      <p:sp>
        <p:nvSpPr>
          <p:cNvPr id="10" name="Shape 10"/>
          <p:cNvSpPr txBox="1"/>
          <p:nvPr>
            <p:ph type="ctrTitle"/>
          </p:nvPr>
        </p:nvSpPr>
        <p:spPr>
          <a:xfrm>
            <a:off x="685800" y="1300757"/>
            <a:ext cx="7772400" cy="1684200"/>
          </a:xfrm>
          <a:prstGeom prst="rect">
            <a:avLst/>
          </a:prstGeom>
          <a:noFill/>
          <a:ln>
            <a:noFill/>
          </a:ln>
        </p:spPr>
        <p:txBody>
          <a:bodyPr anchorCtr="0" anchor="b" bIns="91425" lIns="91425" spcFirstLastPara="1" rIns="91425" wrap="square" tIns="91425"/>
          <a:lstStyle>
            <a:lvl1pPr lvl="0" rtl="0" algn="l">
              <a:spcBef>
                <a:spcPts val="0"/>
              </a:spcBef>
              <a:spcAft>
                <a:spcPts val="0"/>
              </a:spcAft>
              <a:buClr>
                <a:schemeClr val="dk2"/>
              </a:buClr>
              <a:buSzPts val="7200"/>
              <a:buFont typeface="Arial"/>
              <a:buNone/>
              <a:defRPr b="1" i="0" sz="7200" u="none" cap="none" strike="noStrike">
                <a:solidFill>
                  <a:schemeClr val="dk2"/>
                </a:solidFill>
                <a:latin typeface="Arial"/>
                <a:ea typeface="Arial"/>
                <a:cs typeface="Arial"/>
                <a:sym typeface="Arial"/>
              </a:defRPr>
            </a:lvl1pPr>
            <a:lvl2pPr lvl="1" rtl="0" algn="l">
              <a:spcBef>
                <a:spcPts val="0"/>
              </a:spcBef>
              <a:spcAft>
                <a:spcPts val="0"/>
              </a:spcAft>
              <a:buClr>
                <a:schemeClr val="dk2"/>
              </a:buClr>
              <a:buSzPts val="7200"/>
              <a:buFont typeface="Arial"/>
              <a:buNone/>
              <a:defRPr b="1" i="0" sz="7200" u="none" cap="none" strike="noStrike">
                <a:solidFill>
                  <a:schemeClr val="dk2"/>
                </a:solidFill>
                <a:latin typeface="Arial"/>
                <a:ea typeface="Arial"/>
                <a:cs typeface="Arial"/>
                <a:sym typeface="Arial"/>
              </a:defRPr>
            </a:lvl2pPr>
            <a:lvl3pPr lvl="2" rtl="0" algn="l">
              <a:spcBef>
                <a:spcPts val="0"/>
              </a:spcBef>
              <a:spcAft>
                <a:spcPts val="0"/>
              </a:spcAft>
              <a:buClr>
                <a:schemeClr val="dk2"/>
              </a:buClr>
              <a:buSzPts val="7200"/>
              <a:buFont typeface="Arial"/>
              <a:buNone/>
              <a:defRPr b="1" i="0" sz="7200" u="none" cap="none" strike="noStrike">
                <a:solidFill>
                  <a:schemeClr val="dk2"/>
                </a:solidFill>
                <a:latin typeface="Arial"/>
                <a:ea typeface="Arial"/>
                <a:cs typeface="Arial"/>
                <a:sym typeface="Arial"/>
              </a:defRPr>
            </a:lvl3pPr>
            <a:lvl4pPr lvl="3" rtl="0" algn="l">
              <a:spcBef>
                <a:spcPts val="0"/>
              </a:spcBef>
              <a:spcAft>
                <a:spcPts val="0"/>
              </a:spcAft>
              <a:buClr>
                <a:schemeClr val="dk2"/>
              </a:buClr>
              <a:buSzPts val="7200"/>
              <a:buFont typeface="Arial"/>
              <a:buNone/>
              <a:defRPr b="1" i="0" sz="7200" u="none" cap="none" strike="noStrike">
                <a:solidFill>
                  <a:schemeClr val="dk2"/>
                </a:solidFill>
                <a:latin typeface="Arial"/>
                <a:ea typeface="Arial"/>
                <a:cs typeface="Arial"/>
                <a:sym typeface="Arial"/>
              </a:defRPr>
            </a:lvl4pPr>
            <a:lvl5pPr lvl="4" rtl="0" algn="l">
              <a:spcBef>
                <a:spcPts val="0"/>
              </a:spcBef>
              <a:spcAft>
                <a:spcPts val="0"/>
              </a:spcAft>
              <a:buClr>
                <a:schemeClr val="dk2"/>
              </a:buClr>
              <a:buSzPts val="7200"/>
              <a:buFont typeface="Arial"/>
              <a:buNone/>
              <a:defRPr b="1" i="0" sz="7200" u="none" cap="none" strike="noStrike">
                <a:solidFill>
                  <a:schemeClr val="dk2"/>
                </a:solidFill>
                <a:latin typeface="Arial"/>
                <a:ea typeface="Arial"/>
                <a:cs typeface="Arial"/>
                <a:sym typeface="Arial"/>
              </a:defRPr>
            </a:lvl5pPr>
            <a:lvl6pPr lvl="5" rtl="0" algn="l">
              <a:spcBef>
                <a:spcPts val="0"/>
              </a:spcBef>
              <a:spcAft>
                <a:spcPts val="0"/>
              </a:spcAft>
              <a:buClr>
                <a:schemeClr val="dk2"/>
              </a:buClr>
              <a:buSzPts val="7200"/>
              <a:buFont typeface="Arial"/>
              <a:buNone/>
              <a:defRPr b="1" i="0" sz="7200" u="none" cap="none" strike="noStrike">
                <a:solidFill>
                  <a:schemeClr val="dk2"/>
                </a:solidFill>
                <a:latin typeface="Arial"/>
                <a:ea typeface="Arial"/>
                <a:cs typeface="Arial"/>
                <a:sym typeface="Arial"/>
              </a:defRPr>
            </a:lvl6pPr>
            <a:lvl7pPr lvl="6" rtl="0" algn="l">
              <a:spcBef>
                <a:spcPts val="0"/>
              </a:spcBef>
              <a:spcAft>
                <a:spcPts val="0"/>
              </a:spcAft>
              <a:buClr>
                <a:schemeClr val="dk2"/>
              </a:buClr>
              <a:buSzPts val="7200"/>
              <a:buFont typeface="Arial"/>
              <a:buNone/>
              <a:defRPr b="1" i="0" sz="7200" u="none" cap="none" strike="noStrike">
                <a:solidFill>
                  <a:schemeClr val="dk2"/>
                </a:solidFill>
                <a:latin typeface="Arial"/>
                <a:ea typeface="Arial"/>
                <a:cs typeface="Arial"/>
                <a:sym typeface="Arial"/>
              </a:defRPr>
            </a:lvl7pPr>
            <a:lvl8pPr lvl="7" rtl="0" algn="l">
              <a:spcBef>
                <a:spcPts val="0"/>
              </a:spcBef>
              <a:spcAft>
                <a:spcPts val="0"/>
              </a:spcAft>
              <a:buClr>
                <a:schemeClr val="dk2"/>
              </a:buClr>
              <a:buSzPts val="7200"/>
              <a:buFont typeface="Arial"/>
              <a:buNone/>
              <a:defRPr b="1" i="0" sz="7200" u="none" cap="none" strike="noStrike">
                <a:solidFill>
                  <a:schemeClr val="dk2"/>
                </a:solidFill>
                <a:latin typeface="Arial"/>
                <a:ea typeface="Arial"/>
                <a:cs typeface="Arial"/>
                <a:sym typeface="Arial"/>
              </a:defRPr>
            </a:lvl8pPr>
            <a:lvl9pPr lvl="8" rtl="0" algn="l">
              <a:spcBef>
                <a:spcPts val="0"/>
              </a:spcBef>
              <a:spcAft>
                <a:spcPts val="0"/>
              </a:spcAft>
              <a:buClr>
                <a:schemeClr val="dk2"/>
              </a:buClr>
              <a:buSzPts val="7200"/>
              <a:buFont typeface="Arial"/>
              <a:buNone/>
              <a:defRPr b="1" i="0" sz="7200" u="none" cap="none" strike="noStrike">
                <a:solidFill>
                  <a:schemeClr val="dk2"/>
                </a:solidFill>
                <a:latin typeface="Arial"/>
                <a:ea typeface="Arial"/>
                <a:cs typeface="Arial"/>
                <a:sym typeface="Arial"/>
              </a:defRPr>
            </a:lvl9pPr>
          </a:lstStyle>
          <a:p/>
        </p:txBody>
      </p:sp>
      <p:sp>
        <p:nvSpPr>
          <p:cNvPr id="11" name="Shape 11"/>
          <p:cNvSpPr txBox="1"/>
          <p:nvPr>
            <p:ph idx="1" type="subTitle"/>
          </p:nvPr>
        </p:nvSpPr>
        <p:spPr>
          <a:xfrm>
            <a:off x="685800" y="3093357"/>
            <a:ext cx="7772400" cy="712200"/>
          </a:xfrm>
          <a:prstGeom prst="rect">
            <a:avLst/>
          </a:prstGeom>
          <a:noFill/>
          <a:ln>
            <a:noFill/>
          </a:ln>
        </p:spPr>
        <p:txBody>
          <a:bodyPr anchorCtr="0" anchor="ctr" bIns="91425" lIns="91425" spcFirstLastPara="1" rIns="91425" wrap="square" tIns="91425"/>
          <a:lstStyle>
            <a:lvl1pPr lvl="0" rtl="0" algn="l">
              <a:spcBef>
                <a:spcPts val="0"/>
              </a:spcBef>
              <a:spcAft>
                <a:spcPts val="0"/>
              </a:spcAft>
              <a:buClr>
                <a:schemeClr val="lt2"/>
              </a:buClr>
              <a:buSzPts val="3000"/>
              <a:buFont typeface="Arial"/>
              <a:buNone/>
              <a:defRPr b="1" i="0" sz="3000" u="none" cap="none" strike="noStrike">
                <a:solidFill>
                  <a:schemeClr val="lt2"/>
                </a:solidFill>
                <a:latin typeface="Arial"/>
                <a:ea typeface="Arial"/>
                <a:cs typeface="Arial"/>
                <a:sym typeface="Arial"/>
              </a:defRPr>
            </a:lvl1pPr>
            <a:lvl2pPr lvl="1" rtl="0" algn="l">
              <a:spcBef>
                <a:spcPts val="0"/>
              </a:spcBef>
              <a:spcAft>
                <a:spcPts val="0"/>
              </a:spcAft>
              <a:buClr>
                <a:schemeClr val="lt2"/>
              </a:buClr>
              <a:buSzPts val="3000"/>
              <a:buFont typeface="Arial"/>
              <a:buNone/>
              <a:defRPr b="1" i="0" sz="3000" u="none" cap="none" strike="noStrike">
                <a:solidFill>
                  <a:schemeClr val="lt2"/>
                </a:solidFill>
                <a:latin typeface="Arial"/>
                <a:ea typeface="Arial"/>
                <a:cs typeface="Arial"/>
                <a:sym typeface="Arial"/>
              </a:defRPr>
            </a:lvl2pPr>
            <a:lvl3pPr lvl="2" rtl="0" algn="l">
              <a:spcBef>
                <a:spcPts val="0"/>
              </a:spcBef>
              <a:spcAft>
                <a:spcPts val="0"/>
              </a:spcAft>
              <a:buClr>
                <a:schemeClr val="lt2"/>
              </a:buClr>
              <a:buSzPts val="3000"/>
              <a:buFont typeface="Arial"/>
              <a:buNone/>
              <a:defRPr b="1" i="0" sz="3000" u="none" cap="none" strike="noStrike">
                <a:solidFill>
                  <a:schemeClr val="lt2"/>
                </a:solidFill>
                <a:latin typeface="Arial"/>
                <a:ea typeface="Arial"/>
                <a:cs typeface="Arial"/>
                <a:sym typeface="Arial"/>
              </a:defRPr>
            </a:lvl3pPr>
            <a:lvl4pPr lvl="3" rtl="0" algn="l">
              <a:spcBef>
                <a:spcPts val="0"/>
              </a:spcBef>
              <a:spcAft>
                <a:spcPts val="0"/>
              </a:spcAft>
              <a:buClr>
                <a:schemeClr val="lt2"/>
              </a:buClr>
              <a:buSzPts val="3000"/>
              <a:buFont typeface="Arial"/>
              <a:buNone/>
              <a:defRPr b="1" i="0" sz="3000" u="none" cap="none" strike="noStrike">
                <a:solidFill>
                  <a:schemeClr val="lt2"/>
                </a:solidFill>
                <a:latin typeface="Arial"/>
                <a:ea typeface="Arial"/>
                <a:cs typeface="Arial"/>
                <a:sym typeface="Arial"/>
              </a:defRPr>
            </a:lvl4pPr>
            <a:lvl5pPr lvl="4" rtl="0" algn="l">
              <a:spcBef>
                <a:spcPts val="0"/>
              </a:spcBef>
              <a:spcAft>
                <a:spcPts val="0"/>
              </a:spcAft>
              <a:buClr>
                <a:schemeClr val="lt2"/>
              </a:buClr>
              <a:buSzPts val="3000"/>
              <a:buFont typeface="Arial"/>
              <a:buNone/>
              <a:defRPr b="1" i="0" sz="3000" u="none" cap="none" strike="noStrike">
                <a:solidFill>
                  <a:schemeClr val="lt2"/>
                </a:solidFill>
                <a:latin typeface="Arial"/>
                <a:ea typeface="Arial"/>
                <a:cs typeface="Arial"/>
                <a:sym typeface="Arial"/>
              </a:defRPr>
            </a:lvl5pPr>
            <a:lvl6pPr lvl="5" rtl="0" algn="l">
              <a:spcBef>
                <a:spcPts val="0"/>
              </a:spcBef>
              <a:spcAft>
                <a:spcPts val="0"/>
              </a:spcAft>
              <a:buClr>
                <a:schemeClr val="lt2"/>
              </a:buClr>
              <a:buSzPts val="3000"/>
              <a:buFont typeface="Arial"/>
              <a:buNone/>
              <a:defRPr b="1" i="0" sz="3000" u="none" cap="none" strike="noStrike">
                <a:solidFill>
                  <a:schemeClr val="lt2"/>
                </a:solidFill>
                <a:latin typeface="Arial"/>
                <a:ea typeface="Arial"/>
                <a:cs typeface="Arial"/>
                <a:sym typeface="Arial"/>
              </a:defRPr>
            </a:lvl6pPr>
            <a:lvl7pPr lvl="6" rtl="0" algn="l">
              <a:spcBef>
                <a:spcPts val="0"/>
              </a:spcBef>
              <a:spcAft>
                <a:spcPts val="0"/>
              </a:spcAft>
              <a:buClr>
                <a:schemeClr val="lt2"/>
              </a:buClr>
              <a:buSzPts val="3000"/>
              <a:buFont typeface="Arial"/>
              <a:buNone/>
              <a:defRPr b="1" i="0" sz="3000" u="none" cap="none" strike="noStrike">
                <a:solidFill>
                  <a:schemeClr val="lt2"/>
                </a:solidFill>
                <a:latin typeface="Arial"/>
                <a:ea typeface="Arial"/>
                <a:cs typeface="Arial"/>
                <a:sym typeface="Arial"/>
              </a:defRPr>
            </a:lvl7pPr>
            <a:lvl8pPr lvl="7" rtl="0" algn="l">
              <a:spcBef>
                <a:spcPts val="0"/>
              </a:spcBef>
              <a:spcAft>
                <a:spcPts val="0"/>
              </a:spcAft>
              <a:buClr>
                <a:schemeClr val="lt2"/>
              </a:buClr>
              <a:buSzPts val="3000"/>
              <a:buFont typeface="Arial"/>
              <a:buNone/>
              <a:defRPr b="1" i="0" sz="3000" u="none" cap="none" strike="noStrike">
                <a:solidFill>
                  <a:schemeClr val="lt2"/>
                </a:solidFill>
                <a:latin typeface="Arial"/>
                <a:ea typeface="Arial"/>
                <a:cs typeface="Arial"/>
                <a:sym typeface="Arial"/>
              </a:defRPr>
            </a:lvl8pPr>
            <a:lvl9pPr lvl="8" rtl="0" algn="l">
              <a:spcBef>
                <a:spcPts val="0"/>
              </a:spcBef>
              <a:spcAft>
                <a:spcPts val="0"/>
              </a:spcAft>
              <a:buClr>
                <a:schemeClr val="lt2"/>
              </a:buClr>
              <a:buSzPts val="3000"/>
              <a:buFont typeface="Arial"/>
              <a:buNone/>
              <a:defRPr b="1" i="0" sz="3000" u="none" cap="none" strike="noStrike">
                <a:solidFill>
                  <a:schemeClr val="lt2"/>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2" name="Shape 12"/>
        <p:cNvGrpSpPr/>
        <p:nvPr/>
      </p:nvGrpSpPr>
      <p:grpSpPr>
        <a:xfrm>
          <a:off x="0" y="0"/>
          <a:ext cx="0" cy="0"/>
          <a:chOff x="0" y="0"/>
          <a:chExt cx="0" cy="0"/>
        </a:xfrm>
      </p:grpSpPr>
      <p:sp>
        <p:nvSpPr>
          <p:cNvPr id="13" name="Shape 13"/>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a:spcBef>
                <a:spcPts val="0"/>
              </a:spcBef>
              <a:spcAft>
                <a:spcPts val="0"/>
              </a:spcAft>
              <a:buNone/>
            </a:pPr>
            <a:r>
              <a:t/>
            </a:r>
            <a:endParaRPr/>
          </a:p>
        </p:txBody>
      </p:sp>
      <p:sp>
        <p:nvSpPr>
          <p:cNvPr id="14" name="Shape 14"/>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lstStyle>
            <a:lvl1pPr lvl="0" rtl="0">
              <a:spcBef>
                <a:spcPts val="0"/>
              </a:spcBef>
              <a:spcAft>
                <a:spcPts val="0"/>
              </a:spcAft>
              <a:buSzPts val="4800"/>
              <a:buNone/>
              <a:defRPr>
                <a:solidFill>
                  <a:schemeClr val="lt1"/>
                </a:solidFill>
              </a:defRPr>
            </a:lvl1pPr>
            <a:lvl2pPr lvl="1" rtl="0">
              <a:spcBef>
                <a:spcPts val="0"/>
              </a:spcBef>
              <a:spcAft>
                <a:spcPts val="0"/>
              </a:spcAft>
              <a:buSzPts val="4800"/>
              <a:buNone/>
              <a:defRPr>
                <a:solidFill>
                  <a:schemeClr val="lt1"/>
                </a:solidFill>
              </a:defRPr>
            </a:lvl2pPr>
            <a:lvl3pPr lvl="2" rtl="0">
              <a:spcBef>
                <a:spcPts val="0"/>
              </a:spcBef>
              <a:spcAft>
                <a:spcPts val="0"/>
              </a:spcAft>
              <a:buSzPts val="4800"/>
              <a:buNone/>
              <a:defRPr>
                <a:solidFill>
                  <a:schemeClr val="lt1"/>
                </a:solidFill>
              </a:defRPr>
            </a:lvl3pPr>
            <a:lvl4pPr lvl="3" rtl="0">
              <a:spcBef>
                <a:spcPts val="0"/>
              </a:spcBef>
              <a:spcAft>
                <a:spcPts val="0"/>
              </a:spcAft>
              <a:buSzPts val="4800"/>
              <a:buNone/>
              <a:defRPr>
                <a:solidFill>
                  <a:schemeClr val="lt1"/>
                </a:solidFill>
              </a:defRPr>
            </a:lvl4pPr>
            <a:lvl5pPr lvl="4" rtl="0">
              <a:spcBef>
                <a:spcPts val="0"/>
              </a:spcBef>
              <a:spcAft>
                <a:spcPts val="0"/>
              </a:spcAft>
              <a:buSzPts val="4800"/>
              <a:buNone/>
              <a:defRPr>
                <a:solidFill>
                  <a:schemeClr val="lt1"/>
                </a:solidFill>
              </a:defRPr>
            </a:lvl5pPr>
            <a:lvl6pPr lvl="5" rtl="0">
              <a:spcBef>
                <a:spcPts val="0"/>
              </a:spcBef>
              <a:spcAft>
                <a:spcPts val="0"/>
              </a:spcAft>
              <a:buSzPts val="4800"/>
              <a:buNone/>
              <a:defRPr>
                <a:solidFill>
                  <a:schemeClr val="lt1"/>
                </a:solidFill>
              </a:defRPr>
            </a:lvl6pPr>
            <a:lvl7pPr lvl="6" rtl="0">
              <a:spcBef>
                <a:spcPts val="0"/>
              </a:spcBef>
              <a:spcAft>
                <a:spcPts val="0"/>
              </a:spcAft>
              <a:buSzPts val="4800"/>
              <a:buNone/>
              <a:defRPr>
                <a:solidFill>
                  <a:schemeClr val="lt1"/>
                </a:solidFill>
              </a:defRPr>
            </a:lvl7pPr>
            <a:lvl8pPr lvl="7" rtl="0">
              <a:spcBef>
                <a:spcPts val="0"/>
              </a:spcBef>
              <a:spcAft>
                <a:spcPts val="0"/>
              </a:spcAft>
              <a:buSzPts val="4800"/>
              <a:buNone/>
              <a:defRPr>
                <a:solidFill>
                  <a:schemeClr val="lt1"/>
                </a:solidFill>
              </a:defRPr>
            </a:lvl8pPr>
            <a:lvl9pPr lvl="8" rtl="0">
              <a:spcBef>
                <a:spcPts val="0"/>
              </a:spcBef>
              <a:spcAft>
                <a:spcPts val="0"/>
              </a:spcAft>
              <a:buSzPts val="4800"/>
              <a:buNone/>
              <a:defRPr>
                <a:solidFill>
                  <a:schemeClr val="lt1"/>
                </a:solidFill>
              </a:defRPr>
            </a:lvl9pPr>
          </a:lstStyle>
          <a:p/>
        </p:txBody>
      </p:sp>
      <p:sp>
        <p:nvSpPr>
          <p:cNvPr id="15" name="Shape 15"/>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6" name="Shape 16"/>
        <p:cNvGrpSpPr/>
        <p:nvPr/>
      </p:nvGrpSpPr>
      <p:grpSpPr>
        <a:xfrm>
          <a:off x="0" y="0"/>
          <a:ext cx="0" cy="0"/>
          <a:chOff x="0" y="0"/>
          <a:chExt cx="0" cy="0"/>
        </a:xfrm>
      </p:grpSpPr>
      <p:sp>
        <p:nvSpPr>
          <p:cNvPr id="17" name="Shape 17"/>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a:spcBef>
                <a:spcPts val="0"/>
              </a:spcBef>
              <a:spcAft>
                <a:spcPts val="0"/>
              </a:spcAft>
              <a:buNone/>
            </a:pPr>
            <a:r>
              <a:t/>
            </a:r>
            <a:endParaRPr/>
          </a:p>
        </p:txBody>
      </p:sp>
      <p:sp>
        <p:nvSpPr>
          <p:cNvPr id="18" name="Shape 18"/>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lstStyle>
            <a:lvl1pPr lvl="0" rtl="0" algn="l">
              <a:spcBef>
                <a:spcPts val="0"/>
              </a:spcBef>
              <a:spcAft>
                <a:spcPts val="0"/>
              </a:spcAft>
              <a:buSzPts val="4800"/>
              <a:buFont typeface="Arial"/>
              <a:buNone/>
              <a:defRPr b="1" sz="4800">
                <a:solidFill>
                  <a:schemeClr val="lt1"/>
                </a:solidFill>
                <a:latin typeface="Arial"/>
                <a:ea typeface="Arial"/>
                <a:cs typeface="Arial"/>
                <a:sym typeface="Arial"/>
              </a:defRPr>
            </a:lvl1pPr>
            <a:lvl2pPr lvl="1" rtl="0" algn="l">
              <a:spcBef>
                <a:spcPts val="0"/>
              </a:spcBef>
              <a:spcAft>
                <a:spcPts val="0"/>
              </a:spcAft>
              <a:buSzPts val="4800"/>
              <a:buFont typeface="Arial"/>
              <a:buNone/>
              <a:defRPr b="1" sz="4800">
                <a:solidFill>
                  <a:schemeClr val="lt1"/>
                </a:solidFill>
                <a:latin typeface="Arial"/>
                <a:ea typeface="Arial"/>
                <a:cs typeface="Arial"/>
                <a:sym typeface="Arial"/>
              </a:defRPr>
            </a:lvl2pPr>
            <a:lvl3pPr lvl="2" rtl="0" algn="l">
              <a:spcBef>
                <a:spcPts val="0"/>
              </a:spcBef>
              <a:spcAft>
                <a:spcPts val="0"/>
              </a:spcAft>
              <a:buSzPts val="4800"/>
              <a:buFont typeface="Arial"/>
              <a:buNone/>
              <a:defRPr b="1" sz="4800">
                <a:solidFill>
                  <a:schemeClr val="lt1"/>
                </a:solidFill>
                <a:latin typeface="Arial"/>
                <a:ea typeface="Arial"/>
                <a:cs typeface="Arial"/>
                <a:sym typeface="Arial"/>
              </a:defRPr>
            </a:lvl3pPr>
            <a:lvl4pPr lvl="3" rtl="0" algn="l">
              <a:spcBef>
                <a:spcPts val="0"/>
              </a:spcBef>
              <a:spcAft>
                <a:spcPts val="0"/>
              </a:spcAft>
              <a:buSzPts val="4800"/>
              <a:buFont typeface="Arial"/>
              <a:buNone/>
              <a:defRPr b="1" sz="4800">
                <a:solidFill>
                  <a:schemeClr val="lt1"/>
                </a:solidFill>
                <a:latin typeface="Arial"/>
                <a:ea typeface="Arial"/>
                <a:cs typeface="Arial"/>
                <a:sym typeface="Arial"/>
              </a:defRPr>
            </a:lvl4pPr>
            <a:lvl5pPr lvl="4" rtl="0" algn="l">
              <a:spcBef>
                <a:spcPts val="0"/>
              </a:spcBef>
              <a:spcAft>
                <a:spcPts val="0"/>
              </a:spcAft>
              <a:buSzPts val="4800"/>
              <a:buFont typeface="Arial"/>
              <a:buNone/>
              <a:defRPr b="1" sz="4800">
                <a:solidFill>
                  <a:schemeClr val="lt1"/>
                </a:solidFill>
                <a:latin typeface="Arial"/>
                <a:ea typeface="Arial"/>
                <a:cs typeface="Arial"/>
                <a:sym typeface="Arial"/>
              </a:defRPr>
            </a:lvl5pPr>
            <a:lvl6pPr lvl="5" rtl="0" algn="l">
              <a:spcBef>
                <a:spcPts val="0"/>
              </a:spcBef>
              <a:spcAft>
                <a:spcPts val="0"/>
              </a:spcAft>
              <a:buSzPts val="4800"/>
              <a:buFont typeface="Arial"/>
              <a:buNone/>
              <a:defRPr b="1" sz="4800">
                <a:solidFill>
                  <a:schemeClr val="lt1"/>
                </a:solidFill>
                <a:latin typeface="Arial"/>
                <a:ea typeface="Arial"/>
                <a:cs typeface="Arial"/>
                <a:sym typeface="Arial"/>
              </a:defRPr>
            </a:lvl6pPr>
            <a:lvl7pPr lvl="6" rtl="0" algn="l">
              <a:spcBef>
                <a:spcPts val="0"/>
              </a:spcBef>
              <a:spcAft>
                <a:spcPts val="0"/>
              </a:spcAft>
              <a:buSzPts val="4800"/>
              <a:buFont typeface="Arial"/>
              <a:buNone/>
              <a:defRPr b="1" sz="4800">
                <a:solidFill>
                  <a:schemeClr val="lt1"/>
                </a:solidFill>
                <a:latin typeface="Arial"/>
                <a:ea typeface="Arial"/>
                <a:cs typeface="Arial"/>
                <a:sym typeface="Arial"/>
              </a:defRPr>
            </a:lvl7pPr>
            <a:lvl8pPr lvl="7" rtl="0" algn="l">
              <a:spcBef>
                <a:spcPts val="0"/>
              </a:spcBef>
              <a:spcAft>
                <a:spcPts val="0"/>
              </a:spcAft>
              <a:buSzPts val="4800"/>
              <a:buFont typeface="Arial"/>
              <a:buNone/>
              <a:defRPr b="1" sz="4800">
                <a:solidFill>
                  <a:schemeClr val="lt1"/>
                </a:solidFill>
                <a:latin typeface="Arial"/>
                <a:ea typeface="Arial"/>
                <a:cs typeface="Arial"/>
                <a:sym typeface="Arial"/>
              </a:defRPr>
            </a:lvl8pPr>
            <a:lvl9pPr lvl="8" rtl="0" algn="l">
              <a:spcBef>
                <a:spcPts val="0"/>
              </a:spcBef>
              <a:spcAft>
                <a:spcPts val="0"/>
              </a:spcAft>
              <a:buSzPts val="4800"/>
              <a:buFont typeface="Arial"/>
              <a:buNone/>
              <a:defRPr b="1" sz="4800">
                <a:solidFill>
                  <a:schemeClr val="lt1"/>
                </a:solidFill>
                <a:latin typeface="Arial"/>
                <a:ea typeface="Arial"/>
                <a:cs typeface="Arial"/>
                <a:sym typeface="Arial"/>
              </a:defRPr>
            </a:lvl9pPr>
          </a:lstStyle>
          <a:p/>
        </p:txBody>
      </p:sp>
      <p:sp>
        <p:nvSpPr>
          <p:cNvPr id="19" name="Shape 19"/>
          <p:cNvSpPr txBox="1"/>
          <p:nvPr>
            <p:ph idx="1" type="body"/>
          </p:nvPr>
        </p:nvSpPr>
        <p:spPr>
          <a:xfrm>
            <a:off x="457200" y="1460499"/>
            <a:ext cx="4030200" cy="3465300"/>
          </a:xfrm>
          <a:prstGeom prst="rect">
            <a:avLst/>
          </a:prstGeom>
          <a:noFill/>
          <a:ln>
            <a:noFill/>
          </a:ln>
        </p:spPr>
        <p:txBody>
          <a:bodyPr anchorCtr="0" anchor="t" bIns="91425" lIns="91425" spcFirstLastPara="1" rIns="91425" wrap="square" tIns="91425"/>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20" name="Shape 20"/>
          <p:cNvSpPr txBox="1"/>
          <p:nvPr>
            <p:ph idx="2" type="body"/>
          </p:nvPr>
        </p:nvSpPr>
        <p:spPr>
          <a:xfrm>
            <a:off x="4656667" y="1461909"/>
            <a:ext cx="4030200" cy="3465300"/>
          </a:xfrm>
          <a:prstGeom prst="rect">
            <a:avLst/>
          </a:prstGeom>
          <a:noFill/>
          <a:ln>
            <a:noFill/>
          </a:ln>
        </p:spPr>
        <p:txBody>
          <a:bodyPr anchorCtr="0" anchor="t" bIns="91425" lIns="91425" spcFirstLastPara="1" rIns="91425" wrap="square" tIns="91425"/>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1" name="Shape 21"/>
        <p:cNvGrpSpPr/>
        <p:nvPr/>
      </p:nvGrpSpPr>
      <p:grpSpPr>
        <a:xfrm>
          <a:off x="0" y="0"/>
          <a:ext cx="0" cy="0"/>
          <a:chOff x="0" y="0"/>
          <a:chExt cx="0" cy="0"/>
        </a:xfrm>
      </p:grpSpPr>
      <p:sp>
        <p:nvSpPr>
          <p:cNvPr id="22" name="Shape 22"/>
          <p:cNvSpPr/>
          <p:nvPr/>
        </p:nvSpPr>
        <p:spPr>
          <a:xfrm>
            <a:off x="0" y="205977"/>
            <a:ext cx="8686800" cy="1165800"/>
          </a:xfrm>
          <a:prstGeom prst="rect">
            <a:avLst/>
          </a:prstGeom>
          <a:solidFill>
            <a:schemeClr val="dk2"/>
          </a:solidFill>
          <a:ln>
            <a:noFill/>
          </a:ln>
        </p:spPr>
        <p:txBody>
          <a:bodyPr anchorCtr="0" anchor="ctr" bIns="45700" lIns="91425" spcFirstLastPara="1" rIns="91425" wrap="square" tIns="45700">
            <a:noAutofit/>
          </a:bodyPr>
          <a:lstStyle/>
          <a:p>
            <a:pPr indent="0" lvl="0" marL="0">
              <a:spcBef>
                <a:spcPts val="0"/>
              </a:spcBef>
              <a:spcAft>
                <a:spcPts val="0"/>
              </a:spcAft>
              <a:buNone/>
            </a:pPr>
            <a:r>
              <a:t/>
            </a:r>
            <a:endParaRPr/>
          </a:p>
        </p:txBody>
      </p:sp>
      <p:sp>
        <p:nvSpPr>
          <p:cNvPr id="23" name="Shape 23"/>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lstStyle>
            <a:lvl1pPr lvl="0" rtl="0" algn="l">
              <a:spcBef>
                <a:spcPts val="0"/>
              </a:spcBef>
              <a:spcAft>
                <a:spcPts val="0"/>
              </a:spcAft>
              <a:buSzPts val="4800"/>
              <a:buFont typeface="Arial"/>
              <a:buNone/>
              <a:defRPr b="1" sz="4800">
                <a:solidFill>
                  <a:schemeClr val="lt1"/>
                </a:solidFill>
                <a:latin typeface="Arial"/>
                <a:ea typeface="Arial"/>
                <a:cs typeface="Arial"/>
                <a:sym typeface="Arial"/>
              </a:defRPr>
            </a:lvl1pPr>
            <a:lvl2pPr lvl="1" rtl="0" algn="l">
              <a:spcBef>
                <a:spcPts val="0"/>
              </a:spcBef>
              <a:spcAft>
                <a:spcPts val="0"/>
              </a:spcAft>
              <a:buSzPts val="4800"/>
              <a:buFont typeface="Arial"/>
              <a:buNone/>
              <a:defRPr b="1" sz="4800">
                <a:solidFill>
                  <a:schemeClr val="lt1"/>
                </a:solidFill>
                <a:latin typeface="Arial"/>
                <a:ea typeface="Arial"/>
                <a:cs typeface="Arial"/>
                <a:sym typeface="Arial"/>
              </a:defRPr>
            </a:lvl2pPr>
            <a:lvl3pPr lvl="2" rtl="0" algn="l">
              <a:spcBef>
                <a:spcPts val="0"/>
              </a:spcBef>
              <a:spcAft>
                <a:spcPts val="0"/>
              </a:spcAft>
              <a:buSzPts val="4800"/>
              <a:buFont typeface="Arial"/>
              <a:buNone/>
              <a:defRPr b="1" sz="4800">
                <a:solidFill>
                  <a:schemeClr val="lt1"/>
                </a:solidFill>
                <a:latin typeface="Arial"/>
                <a:ea typeface="Arial"/>
                <a:cs typeface="Arial"/>
                <a:sym typeface="Arial"/>
              </a:defRPr>
            </a:lvl3pPr>
            <a:lvl4pPr lvl="3" rtl="0" algn="l">
              <a:spcBef>
                <a:spcPts val="0"/>
              </a:spcBef>
              <a:spcAft>
                <a:spcPts val="0"/>
              </a:spcAft>
              <a:buSzPts val="4800"/>
              <a:buFont typeface="Arial"/>
              <a:buNone/>
              <a:defRPr b="1" sz="4800">
                <a:solidFill>
                  <a:schemeClr val="lt1"/>
                </a:solidFill>
                <a:latin typeface="Arial"/>
                <a:ea typeface="Arial"/>
                <a:cs typeface="Arial"/>
                <a:sym typeface="Arial"/>
              </a:defRPr>
            </a:lvl4pPr>
            <a:lvl5pPr lvl="4" rtl="0" algn="l">
              <a:spcBef>
                <a:spcPts val="0"/>
              </a:spcBef>
              <a:spcAft>
                <a:spcPts val="0"/>
              </a:spcAft>
              <a:buSzPts val="4800"/>
              <a:buFont typeface="Arial"/>
              <a:buNone/>
              <a:defRPr b="1" sz="4800">
                <a:solidFill>
                  <a:schemeClr val="lt1"/>
                </a:solidFill>
                <a:latin typeface="Arial"/>
                <a:ea typeface="Arial"/>
                <a:cs typeface="Arial"/>
                <a:sym typeface="Arial"/>
              </a:defRPr>
            </a:lvl5pPr>
            <a:lvl6pPr lvl="5" rtl="0" algn="l">
              <a:spcBef>
                <a:spcPts val="0"/>
              </a:spcBef>
              <a:spcAft>
                <a:spcPts val="0"/>
              </a:spcAft>
              <a:buSzPts val="4800"/>
              <a:buFont typeface="Arial"/>
              <a:buNone/>
              <a:defRPr b="1" sz="4800">
                <a:solidFill>
                  <a:schemeClr val="lt1"/>
                </a:solidFill>
                <a:latin typeface="Arial"/>
                <a:ea typeface="Arial"/>
                <a:cs typeface="Arial"/>
                <a:sym typeface="Arial"/>
              </a:defRPr>
            </a:lvl6pPr>
            <a:lvl7pPr lvl="6" rtl="0" algn="l">
              <a:spcBef>
                <a:spcPts val="0"/>
              </a:spcBef>
              <a:spcAft>
                <a:spcPts val="0"/>
              </a:spcAft>
              <a:buSzPts val="4800"/>
              <a:buFont typeface="Arial"/>
              <a:buNone/>
              <a:defRPr b="1" sz="4800">
                <a:solidFill>
                  <a:schemeClr val="lt1"/>
                </a:solidFill>
                <a:latin typeface="Arial"/>
                <a:ea typeface="Arial"/>
                <a:cs typeface="Arial"/>
                <a:sym typeface="Arial"/>
              </a:defRPr>
            </a:lvl7pPr>
            <a:lvl8pPr lvl="7" rtl="0" algn="l">
              <a:spcBef>
                <a:spcPts val="0"/>
              </a:spcBef>
              <a:spcAft>
                <a:spcPts val="0"/>
              </a:spcAft>
              <a:buSzPts val="4800"/>
              <a:buFont typeface="Arial"/>
              <a:buNone/>
              <a:defRPr b="1" sz="4800">
                <a:solidFill>
                  <a:schemeClr val="lt1"/>
                </a:solidFill>
                <a:latin typeface="Arial"/>
                <a:ea typeface="Arial"/>
                <a:cs typeface="Arial"/>
                <a:sym typeface="Arial"/>
              </a:defRPr>
            </a:lvl8pPr>
            <a:lvl9pPr lvl="8" rtl="0" algn="l">
              <a:spcBef>
                <a:spcPts val="0"/>
              </a:spcBef>
              <a:spcAft>
                <a:spcPts val="0"/>
              </a:spcAft>
              <a:buSzPts val="4800"/>
              <a:buFont typeface="Arial"/>
              <a:buNone/>
              <a:defRPr b="1" sz="4800">
                <a:solidFill>
                  <a:schemeClr val="lt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4" name="Shape 24"/>
        <p:cNvGrpSpPr/>
        <p:nvPr/>
      </p:nvGrpSpPr>
      <p:grpSpPr>
        <a:xfrm>
          <a:off x="0" y="0"/>
          <a:ext cx="0" cy="0"/>
          <a:chOff x="0" y="0"/>
          <a:chExt cx="0" cy="0"/>
        </a:xfrm>
      </p:grpSpPr>
      <p:sp>
        <p:nvSpPr>
          <p:cNvPr id="25" name="Shape 25"/>
          <p:cNvSpPr/>
          <p:nvPr/>
        </p:nvSpPr>
        <p:spPr>
          <a:xfrm>
            <a:off x="0" y="4406309"/>
            <a:ext cx="8686800" cy="519600"/>
          </a:xfrm>
          <a:prstGeom prst="rect">
            <a:avLst/>
          </a:prstGeom>
          <a:solidFill>
            <a:schemeClr val="dk2"/>
          </a:solidFill>
          <a:ln>
            <a:noFill/>
          </a:ln>
        </p:spPr>
        <p:txBody>
          <a:bodyPr anchorCtr="0" anchor="ctr" bIns="45700" lIns="91425" spcFirstLastPara="1" rIns="91425" wrap="square" tIns="45700">
            <a:noAutofit/>
          </a:bodyPr>
          <a:lstStyle/>
          <a:p>
            <a:pPr indent="0" lvl="0" marL="0">
              <a:spcBef>
                <a:spcPts val="0"/>
              </a:spcBef>
              <a:spcAft>
                <a:spcPts val="0"/>
              </a:spcAft>
              <a:buNone/>
            </a:pPr>
            <a:r>
              <a:t/>
            </a:r>
            <a:endParaRPr/>
          </a:p>
        </p:txBody>
      </p:sp>
      <p:sp>
        <p:nvSpPr>
          <p:cNvPr id="26" name="Shape 26"/>
          <p:cNvSpPr txBox="1"/>
          <p:nvPr>
            <p:ph idx="1" type="body"/>
          </p:nvPr>
        </p:nvSpPr>
        <p:spPr>
          <a:xfrm>
            <a:off x="457200" y="4406309"/>
            <a:ext cx="8229600" cy="519600"/>
          </a:xfrm>
          <a:prstGeom prst="rect">
            <a:avLst/>
          </a:prstGeom>
          <a:noFill/>
          <a:ln>
            <a:noFill/>
          </a:ln>
        </p:spPr>
        <p:txBody>
          <a:bodyPr anchorCtr="0" anchor="ctr" bIns="91425" lIns="91425" spcFirstLastPara="1" rIns="91425" wrap="square" tIns="91425"/>
          <a:lstStyle>
            <a:lvl1pPr indent="-381000" lvl="0" marL="457200" rtl="0" algn="l">
              <a:lnSpc>
                <a:spcPct val="100000"/>
              </a:lnSpc>
              <a:spcBef>
                <a:spcPts val="0"/>
              </a:spcBef>
              <a:spcAft>
                <a:spcPts val="0"/>
              </a:spcAft>
              <a:buClr>
                <a:schemeClr val="lt1"/>
              </a:buClr>
              <a:buSzPts val="2400"/>
              <a:buFont typeface="Arial"/>
              <a:buChar char="●"/>
              <a:defRPr b="1" i="0" sz="2400">
                <a:solidFill>
                  <a:schemeClr val="lt1"/>
                </a:solidFill>
              </a:defRPr>
            </a:lvl1pPr>
            <a:lvl2pPr indent="-381000" lvl="1" marL="914400" rtl="0" algn="l">
              <a:lnSpc>
                <a:spcPct val="100000"/>
              </a:lnSpc>
              <a:spcBef>
                <a:spcPts val="0"/>
              </a:spcBef>
              <a:spcAft>
                <a:spcPts val="0"/>
              </a:spcAft>
              <a:buClr>
                <a:schemeClr val="lt1"/>
              </a:buClr>
              <a:buSzPts val="2400"/>
              <a:buFont typeface="Arial"/>
              <a:buChar char="○"/>
              <a:defRPr b="1" i="0" sz="2400">
                <a:solidFill>
                  <a:schemeClr val="lt1"/>
                </a:solidFill>
              </a:defRPr>
            </a:lvl2pPr>
            <a:lvl3pPr indent="-381000" lvl="2" marL="1371600" rtl="0" algn="l">
              <a:lnSpc>
                <a:spcPct val="100000"/>
              </a:lnSpc>
              <a:spcBef>
                <a:spcPts val="0"/>
              </a:spcBef>
              <a:spcAft>
                <a:spcPts val="0"/>
              </a:spcAft>
              <a:buClr>
                <a:schemeClr val="lt1"/>
              </a:buClr>
              <a:buSzPts val="2400"/>
              <a:buFont typeface="Arial"/>
              <a:buChar char="■"/>
              <a:defRPr b="1" i="0" sz="2400">
                <a:solidFill>
                  <a:schemeClr val="lt1"/>
                </a:solidFill>
              </a:defRPr>
            </a:lvl3pPr>
            <a:lvl4pPr indent="-381000" lvl="3" marL="1828800" rtl="0" algn="l">
              <a:lnSpc>
                <a:spcPct val="100000"/>
              </a:lnSpc>
              <a:spcBef>
                <a:spcPts val="0"/>
              </a:spcBef>
              <a:spcAft>
                <a:spcPts val="0"/>
              </a:spcAft>
              <a:buClr>
                <a:schemeClr val="lt1"/>
              </a:buClr>
              <a:buSzPts val="2400"/>
              <a:buFont typeface="Arial"/>
              <a:buChar char="●"/>
              <a:defRPr b="1" i="0" sz="2400">
                <a:solidFill>
                  <a:schemeClr val="lt1"/>
                </a:solidFill>
              </a:defRPr>
            </a:lvl4pPr>
            <a:lvl5pPr indent="-381000" lvl="4" marL="2286000" rtl="0" algn="l">
              <a:lnSpc>
                <a:spcPct val="100000"/>
              </a:lnSpc>
              <a:spcBef>
                <a:spcPts val="0"/>
              </a:spcBef>
              <a:spcAft>
                <a:spcPts val="0"/>
              </a:spcAft>
              <a:buClr>
                <a:schemeClr val="lt1"/>
              </a:buClr>
              <a:buSzPts val="2400"/>
              <a:buFont typeface="Arial"/>
              <a:buChar char="○"/>
              <a:defRPr b="1" i="0" sz="2400">
                <a:solidFill>
                  <a:schemeClr val="lt1"/>
                </a:solidFill>
              </a:defRPr>
            </a:lvl5pPr>
            <a:lvl6pPr indent="-381000" lvl="5" marL="2743200" rtl="0" algn="l">
              <a:lnSpc>
                <a:spcPct val="100000"/>
              </a:lnSpc>
              <a:spcBef>
                <a:spcPts val="0"/>
              </a:spcBef>
              <a:spcAft>
                <a:spcPts val="0"/>
              </a:spcAft>
              <a:buClr>
                <a:schemeClr val="lt1"/>
              </a:buClr>
              <a:buSzPts val="2400"/>
              <a:buFont typeface="Arial"/>
              <a:buChar char="■"/>
              <a:defRPr b="1" i="0" sz="2400">
                <a:solidFill>
                  <a:schemeClr val="lt1"/>
                </a:solidFill>
              </a:defRPr>
            </a:lvl6pPr>
            <a:lvl7pPr indent="-381000" lvl="6" marL="3200400" rtl="0" algn="l">
              <a:lnSpc>
                <a:spcPct val="100000"/>
              </a:lnSpc>
              <a:spcBef>
                <a:spcPts val="0"/>
              </a:spcBef>
              <a:spcAft>
                <a:spcPts val="0"/>
              </a:spcAft>
              <a:buClr>
                <a:schemeClr val="lt1"/>
              </a:buClr>
              <a:buSzPts val="2400"/>
              <a:buFont typeface="Arial"/>
              <a:buChar char="●"/>
              <a:defRPr b="1" i="0" sz="2400">
                <a:solidFill>
                  <a:schemeClr val="lt1"/>
                </a:solidFill>
              </a:defRPr>
            </a:lvl7pPr>
            <a:lvl8pPr indent="-381000" lvl="7" marL="3657600" rtl="0" algn="l">
              <a:lnSpc>
                <a:spcPct val="100000"/>
              </a:lnSpc>
              <a:spcBef>
                <a:spcPts val="0"/>
              </a:spcBef>
              <a:spcAft>
                <a:spcPts val="0"/>
              </a:spcAft>
              <a:buClr>
                <a:schemeClr val="lt1"/>
              </a:buClr>
              <a:buSzPts val="2400"/>
              <a:buFont typeface="Arial"/>
              <a:buChar char="○"/>
              <a:defRPr b="1" i="0" sz="2400">
                <a:solidFill>
                  <a:schemeClr val="lt1"/>
                </a:solidFill>
              </a:defRPr>
            </a:lvl8pPr>
            <a:lvl9pPr indent="-381000" lvl="8" marL="4114800" rtl="0" algn="l">
              <a:lnSpc>
                <a:spcPct val="100000"/>
              </a:lnSpc>
              <a:spcBef>
                <a:spcPts val="0"/>
              </a:spcBef>
              <a:spcAft>
                <a:spcPts val="0"/>
              </a:spcAft>
              <a:buClr>
                <a:schemeClr val="lt1"/>
              </a:buClr>
              <a:buSzPts val="2400"/>
              <a:buFont typeface="Arial"/>
              <a:buChar char="■"/>
              <a:defRPr b="1" i="0" sz="2400">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 name="Shape 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05978"/>
            <a:ext cx="8229600" cy="1141500"/>
          </a:xfrm>
          <a:prstGeom prst="rect">
            <a:avLst/>
          </a:prstGeom>
          <a:noFill/>
          <a:ln>
            <a:noFill/>
          </a:ln>
        </p:spPr>
        <p:txBody>
          <a:bodyPr anchorCtr="0" anchor="b" bIns="91425" lIns="91425" spcFirstLastPara="1" rIns="91425" wrap="square" tIns="91425"/>
          <a:lstStyle>
            <a:lvl1pPr lvl="0" rtl="0" algn="l">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lvl="1" rtl="0" algn="l">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2pPr>
            <a:lvl3pPr lvl="2" rtl="0" algn="l">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3pPr>
            <a:lvl4pPr lvl="3" rtl="0" algn="l">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4pPr>
            <a:lvl5pPr lvl="4" rtl="0" algn="l">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5pPr>
            <a:lvl6pPr lvl="5" rtl="0" algn="l">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6pPr>
            <a:lvl7pPr lvl="6" rtl="0" algn="l">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7pPr>
            <a:lvl8pPr lvl="7" rtl="0" algn="l">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8pPr>
            <a:lvl9pPr lvl="8" rtl="0" algn="l">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9pPr>
          </a:lstStyle>
          <a:p/>
        </p:txBody>
      </p:sp>
      <p:sp>
        <p:nvSpPr>
          <p:cNvPr id="7" name="Shape 7"/>
          <p:cNvSpPr txBox="1"/>
          <p:nvPr>
            <p:ph idx="1" type="body"/>
          </p:nvPr>
        </p:nvSpPr>
        <p:spPr>
          <a:xfrm>
            <a:off x="457200" y="1460499"/>
            <a:ext cx="8229600" cy="3465300"/>
          </a:xfrm>
          <a:prstGeom prst="rect">
            <a:avLst/>
          </a:prstGeom>
          <a:noFill/>
          <a:ln>
            <a:noFill/>
          </a:ln>
        </p:spPr>
        <p:txBody>
          <a:bodyPr anchorCtr="0" anchor="t" bIns="91425" lIns="91425" spcFirstLastPara="1" rIns="91425" wrap="square" tIns="91425"/>
          <a:lstStyle>
            <a:lvl1pPr indent="-419100" lvl="0" marL="457200" rtl="0" algn="l">
              <a:spcBef>
                <a:spcPts val="600"/>
              </a:spcBef>
              <a:spcAft>
                <a:spcPts val="0"/>
              </a:spcAft>
              <a:buClr>
                <a:schemeClr val="dk2"/>
              </a:buClr>
              <a:buSzPts val="3000"/>
              <a:buFont typeface="Arial"/>
              <a:buChar char="●"/>
              <a:defRPr b="0" i="0" sz="3000" u="none" cap="none" strike="noStrike">
                <a:solidFill>
                  <a:schemeClr val="dk2"/>
                </a:solidFill>
                <a:latin typeface="Arial"/>
                <a:ea typeface="Arial"/>
                <a:cs typeface="Arial"/>
                <a:sym typeface="Arial"/>
              </a:defRPr>
            </a:lvl1pPr>
            <a:lvl2pPr indent="-381000" lvl="1" marL="914400" rtl="0" algn="l">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2pPr>
            <a:lvl3pPr indent="-381000" lvl="2" marL="1371600" rtl="0" algn="l">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3pPr>
            <a:lvl4pPr indent="-342900" lvl="3" marL="1828800" rtl="0" algn="l">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4pPr>
            <a:lvl5pPr indent="-342900" lvl="4" marL="2286000" rtl="0" algn="l">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5pPr>
            <a:lvl6pPr indent="-342900" lvl="5" marL="2743200" rtl="0" algn="l">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6pPr>
            <a:lvl7pPr indent="-342900" lvl="6" marL="3200400" rtl="0" algn="l">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7pPr>
            <a:lvl8pPr indent="-342900" lvl="7" marL="3657600" rtl="0" algn="l">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8pPr>
            <a:lvl9pPr indent="-342900" lvl="8" marL="4114800" rtl="0" algn="l">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 name="Shape 31"/>
        <p:cNvGrpSpPr/>
        <p:nvPr/>
      </p:nvGrpSpPr>
      <p:grpSpPr>
        <a:xfrm>
          <a:off x="0" y="0"/>
          <a:ext cx="0" cy="0"/>
          <a:chOff x="0" y="0"/>
          <a:chExt cx="0" cy="0"/>
        </a:xfrm>
      </p:grpSpPr>
      <p:sp>
        <p:nvSpPr>
          <p:cNvPr id="32" name="Shape 32"/>
          <p:cNvSpPr txBox="1"/>
          <p:nvPr>
            <p:ph idx="1" type="subTitle"/>
          </p:nvPr>
        </p:nvSpPr>
        <p:spPr>
          <a:xfrm>
            <a:off x="685800" y="3093357"/>
            <a:ext cx="7772400" cy="7122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Crypto Crash Course</a:t>
            </a:r>
            <a:endParaRPr/>
          </a:p>
        </p:txBody>
      </p:sp>
      <p:pic>
        <p:nvPicPr>
          <p:cNvPr id="33" name="Shape 33"/>
          <p:cNvPicPr preferRelativeResize="0"/>
          <p:nvPr/>
        </p:nvPicPr>
        <p:blipFill rotWithShape="1">
          <a:blip r:embed="rId3">
            <a:alphaModFix/>
          </a:blip>
          <a:srcRect b="33207" l="25065" r="20563" t="36483"/>
          <a:stretch/>
        </p:blipFill>
        <p:spPr>
          <a:xfrm>
            <a:off x="376800" y="2068250"/>
            <a:ext cx="4667250" cy="10940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Shape 86"/>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Block Ciphers</a:t>
            </a:r>
            <a:endParaRPr/>
          </a:p>
        </p:txBody>
      </p:sp>
      <p:sp>
        <p:nvSpPr>
          <p:cNvPr id="87" name="Shape 87"/>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500"/>
              <a:t>Block ciphers are perhaps more familiar to most people.  AES (Rijndael), DES, 3DES, Twofish, and other common ciphers are all block ciphers.</a:t>
            </a:r>
            <a:endParaRPr sz="2500"/>
          </a:p>
          <a:p>
            <a:pPr indent="0" lvl="0" marL="0">
              <a:spcBef>
                <a:spcPts val="600"/>
              </a:spcBef>
              <a:spcAft>
                <a:spcPts val="0"/>
              </a:spcAft>
              <a:buNone/>
            </a:pPr>
            <a:r>
              <a:rPr lang="en" sz="2500"/>
              <a:t>In a block cipher, you split your data into N-byte blocks and encrypt those separately.  Because we can’t assume that all data is a multiple of N-bytes long, we have to pad data, introducing complexity.  In addition, the encryption and decryption processes are not the same.</a:t>
            </a:r>
            <a:endParaRPr sz="2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Shape 92"/>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Block Cipher Modes</a:t>
            </a:r>
            <a:endParaRPr/>
          </a:p>
        </p:txBody>
      </p:sp>
      <p:sp>
        <p:nvSpPr>
          <p:cNvPr id="93" name="Shape 93"/>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Because block ciphers encrypt block-by-block, many modes of operation exist to make them more secure and serve various goals.  We’ll talk about the most common two briefly.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Shape 98"/>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ECB Mode</a:t>
            </a:r>
            <a:endParaRPr/>
          </a:p>
        </p:txBody>
      </p:sp>
      <p:sp>
        <p:nvSpPr>
          <p:cNvPr id="99" name="Shape 99"/>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Electronic CodeBook mode is the simplest mode of operation for a block cipher.  Each plaintext block is encrypted independently to produce a ciphertext block.</a:t>
            </a:r>
            <a:endParaRPr/>
          </a:p>
          <a:p>
            <a:pPr indent="0" lvl="0" marL="0">
              <a:spcBef>
                <a:spcPts val="600"/>
              </a:spcBef>
              <a:spcAft>
                <a:spcPts val="0"/>
              </a:spcAft>
              <a:buNone/>
            </a:pPr>
            <a:r>
              <a:rPr lang="en"/>
              <a:t>This means that if you see two blocks with the same ciphertext, you know that they must have had the same plaintext.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Shape 104"/>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ECB Mode</a:t>
            </a:r>
            <a:endParaRPr/>
          </a:p>
        </p:txBody>
      </p:sp>
      <p:sp>
        <p:nvSpPr>
          <p:cNvPr id="105" name="Shape 105"/>
          <p:cNvSpPr txBox="1"/>
          <p:nvPr>
            <p:ph idx="1" type="body"/>
          </p:nvPr>
        </p:nvSpPr>
        <p:spPr>
          <a:xfrm>
            <a:off x="457200" y="1460500"/>
            <a:ext cx="55023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This may not seem like such a big deal, but take a look at what happens to an image of Tux when you encrypt him with ECB and a block size of 8 bytes (DES):</a:t>
            </a:r>
            <a:endParaRPr/>
          </a:p>
        </p:txBody>
      </p:sp>
      <p:pic>
        <p:nvPicPr>
          <p:cNvPr id="106" name="Shape 106"/>
          <p:cNvPicPr preferRelativeResize="0"/>
          <p:nvPr/>
        </p:nvPicPr>
        <p:blipFill>
          <a:blip r:embed="rId3">
            <a:alphaModFix/>
          </a:blip>
          <a:stretch>
            <a:fillRect/>
          </a:stretch>
        </p:blipFill>
        <p:spPr>
          <a:xfrm>
            <a:off x="5959474" y="1652200"/>
            <a:ext cx="2727328" cy="3214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Shape 111"/>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CBC Mode</a:t>
            </a:r>
            <a:endParaRPr/>
          </a:p>
        </p:txBody>
      </p:sp>
      <p:sp>
        <p:nvSpPr>
          <p:cNvPr id="112" name="Shape 112"/>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Cipher-Block Chaining is perhaps the most common form you will see.  With CBC, each plaintext block is XORed with the ciphertext of the previous block before encryption; the opposite is performed for decryption.</a:t>
            </a:r>
            <a:endParaRPr/>
          </a:p>
          <a:p>
            <a:pPr indent="0" lvl="0" marL="0">
              <a:spcBef>
                <a:spcPts val="600"/>
              </a:spcBef>
              <a:spcAft>
                <a:spcPts val="0"/>
              </a:spcAft>
              <a:buNone/>
            </a:pPr>
            <a:r>
              <a:rPr lang="en"/>
              <a:t>The first block is XORed with the IV, or Initialization Vector.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Shape 117"/>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CBC Mode</a:t>
            </a:r>
            <a:endParaRPr/>
          </a:p>
        </p:txBody>
      </p:sp>
      <p:sp>
        <p:nvSpPr>
          <p:cNvPr id="118" name="Shape 118"/>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Because of the fact that blocks are chained in this way, flipping one bit of ciphertext in block 0 will flip the same bit (position) of plaintext in block 1 upon decryption.</a:t>
            </a:r>
            <a:endParaRPr/>
          </a:p>
          <a:p>
            <a:pPr indent="0" lvl="0" marL="0">
              <a:spcBef>
                <a:spcPts val="600"/>
              </a:spcBef>
              <a:spcAft>
                <a:spcPts val="0"/>
              </a:spcAft>
              <a:buNone/>
            </a:pPr>
            <a:r>
              <a:rPr lang="en"/>
              <a:t>This property makes for several interesting bugs that you’ll see later.</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Shape 123"/>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Asymmetric Ciphers</a:t>
            </a:r>
            <a:endParaRPr/>
          </a:p>
        </p:txBody>
      </p:sp>
      <p:sp>
        <p:nvSpPr>
          <p:cNvPr id="124" name="Shape 124"/>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With asymmetric ciphers, each party of the communication has a public and private key component.  RSA is exemplary of this class of ciphers.</a:t>
            </a:r>
            <a:endParaRPr/>
          </a:p>
          <a:p>
            <a:pPr indent="0" lvl="0" marL="0">
              <a:spcBef>
                <a:spcPts val="600"/>
              </a:spcBef>
              <a:spcAft>
                <a:spcPts val="0"/>
              </a:spcAft>
              <a:buNone/>
            </a:pPr>
            <a:r>
              <a:rPr lang="en"/>
              <a:t>Asymmetric ciphers are used for both encryption and signing (a process that allows one party to validate the source of a message).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Shape 129"/>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Asymmetric Ciphers</a:t>
            </a:r>
            <a:endParaRPr/>
          </a:p>
        </p:txBody>
      </p:sp>
      <p:sp>
        <p:nvSpPr>
          <p:cNvPr id="130" name="Shape 130"/>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500"/>
              <a:t>Generally, asymmetric ciphers are not used for encrypting data directly due to performance concerns and complexity.  Rather, you use them to securely transmit a symmetric key.</a:t>
            </a:r>
            <a:endParaRPr sz="2500"/>
          </a:p>
          <a:p>
            <a:pPr indent="0" lvl="0" marL="0">
              <a:spcBef>
                <a:spcPts val="600"/>
              </a:spcBef>
              <a:spcAft>
                <a:spcPts val="0"/>
              </a:spcAft>
              <a:buNone/>
            </a:pPr>
            <a:r>
              <a:rPr lang="en" sz="2500"/>
              <a:t>If Alice wants to send a secure message to Bob, she can encrypt the message with a symmetric key, encrypt that key with Bob’s public key, and then send the ciphertext and encrypted key to Bob.  He then decrypts the key with his private key and uses that to decrypt the message.</a:t>
            </a:r>
            <a:endParaRPr sz="25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Shape 135"/>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Hashes</a:t>
            </a:r>
            <a:endParaRPr/>
          </a:p>
        </p:txBody>
      </p:sp>
      <p:sp>
        <p:nvSpPr>
          <p:cNvPr id="136" name="Shape 136"/>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500"/>
              <a:t>Hashes are constructs that take in an arbitrary blob of data and generate a fixed-size output, generally 128-512 bits.  MD5, SHA1, SHA2, and others are all hash functions.</a:t>
            </a:r>
            <a:endParaRPr sz="2500"/>
          </a:p>
          <a:p>
            <a:pPr indent="0" lvl="0" marL="0">
              <a:spcBef>
                <a:spcPts val="600"/>
              </a:spcBef>
              <a:spcAft>
                <a:spcPts val="0"/>
              </a:spcAft>
              <a:buNone/>
            </a:pPr>
            <a:r>
              <a:rPr lang="en" sz="2500"/>
              <a:t>Due to the fact that they take data of any size and produce a fixed-size output, all hash algorithms produce collisions -- multiple inputs that produce the same output.  The strength of a hash algorithm is in how hard it is to find such collisions.</a:t>
            </a:r>
            <a:endParaRPr sz="25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Shape 141"/>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Hashes</a:t>
            </a:r>
            <a:endParaRPr/>
          </a:p>
        </p:txBody>
      </p:sp>
      <p:sp>
        <p:nvSpPr>
          <p:cNvPr id="142" name="Shape 142"/>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800"/>
              <a:t>A hash on its own is really only useful for a single thing in cryptography: determining the integrity of data.  If you are given a blob of data and its hash, it is trivial to determine if the data has been tampered with in transit.</a:t>
            </a:r>
            <a:endParaRPr sz="2800"/>
          </a:p>
          <a:p>
            <a:pPr indent="0" lvl="0" marL="0">
              <a:spcBef>
                <a:spcPts val="600"/>
              </a:spcBef>
              <a:spcAft>
                <a:spcPts val="0"/>
              </a:spcAft>
              <a:buNone/>
            </a:pPr>
            <a:r>
              <a:rPr lang="en" sz="2800"/>
              <a:t>It does not, however, ensure that the hash itself is what was intended, nor does it authenticate a sender in any way.</a:t>
            </a:r>
            <a:endParaRPr sz="2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 name="Shape 37"/>
        <p:cNvGrpSpPr/>
        <p:nvPr/>
      </p:nvGrpSpPr>
      <p:grpSpPr>
        <a:xfrm>
          <a:off x="0" y="0"/>
          <a:ext cx="0" cy="0"/>
          <a:chOff x="0" y="0"/>
          <a:chExt cx="0" cy="0"/>
        </a:xfrm>
      </p:grpSpPr>
      <p:sp>
        <p:nvSpPr>
          <p:cNvPr id="38" name="Shape 38"/>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XOR</a:t>
            </a:r>
            <a:endParaRPr/>
          </a:p>
        </p:txBody>
      </p:sp>
      <p:sp>
        <p:nvSpPr>
          <p:cNvPr id="39" name="Shape 39"/>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600"/>
              <a:t>Most of you are probably familiar with the XOR construct.  This bitwise operator performs this operation: given two bits (denoted A and B), it outputs a 1 if either A or B are 1, but not both.</a:t>
            </a:r>
            <a:endParaRPr sz="2600"/>
          </a:p>
          <a:p>
            <a:pPr indent="0" lvl="0" marL="0" rtl="0">
              <a:spcBef>
                <a:spcPts val="600"/>
              </a:spcBef>
              <a:spcAft>
                <a:spcPts val="0"/>
              </a:spcAft>
              <a:buNone/>
            </a:pPr>
            <a:r>
              <a:rPr lang="en" sz="2600"/>
              <a:t>0 ^ 0 == 0</a:t>
            </a:r>
            <a:endParaRPr sz="2600"/>
          </a:p>
          <a:p>
            <a:pPr indent="0" lvl="0" marL="0" rtl="0">
              <a:spcBef>
                <a:spcPts val="600"/>
              </a:spcBef>
              <a:spcAft>
                <a:spcPts val="0"/>
              </a:spcAft>
              <a:buNone/>
            </a:pPr>
            <a:r>
              <a:rPr lang="en" sz="2600"/>
              <a:t>0 ^ 1 == 1</a:t>
            </a:r>
            <a:endParaRPr sz="2600"/>
          </a:p>
          <a:p>
            <a:pPr indent="0" lvl="0" marL="0" rtl="0">
              <a:spcBef>
                <a:spcPts val="600"/>
              </a:spcBef>
              <a:spcAft>
                <a:spcPts val="0"/>
              </a:spcAft>
              <a:buNone/>
            </a:pPr>
            <a:r>
              <a:rPr lang="en" sz="2600"/>
              <a:t>1 ^ 0 == 1</a:t>
            </a:r>
            <a:endParaRPr sz="2600"/>
          </a:p>
          <a:p>
            <a:pPr indent="0" lvl="0" marL="0">
              <a:spcBef>
                <a:spcPts val="600"/>
              </a:spcBef>
              <a:spcAft>
                <a:spcPts val="0"/>
              </a:spcAft>
              <a:buNone/>
            </a:pPr>
            <a:r>
              <a:rPr lang="en" sz="2600"/>
              <a:t>1 ^ 1 == 0</a:t>
            </a:r>
            <a:endParaRPr sz="2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Shape 147"/>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MACs</a:t>
            </a:r>
            <a:endParaRPr/>
          </a:p>
        </p:txBody>
      </p:sp>
      <p:sp>
        <p:nvSpPr>
          <p:cNvPr id="148" name="Shape 148"/>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400"/>
              <a:t>Message Authentication Codes</a:t>
            </a:r>
            <a:r>
              <a:rPr lang="en" sz="2400"/>
              <a:t> are generally based on hashes, but allow for -- as the name implies -- message authentication.</a:t>
            </a:r>
            <a:endParaRPr sz="2400"/>
          </a:p>
          <a:p>
            <a:pPr indent="0" lvl="0" marL="0" rtl="0">
              <a:spcBef>
                <a:spcPts val="600"/>
              </a:spcBef>
              <a:spcAft>
                <a:spcPts val="0"/>
              </a:spcAft>
              <a:buNone/>
            </a:pPr>
            <a:r>
              <a:rPr lang="en" sz="2400"/>
              <a:t>What this means is that given a MAC, you can ensure that the data has not been tampered with, as well as validating that the MAC itself has not been manipulated.</a:t>
            </a:r>
            <a:endParaRPr sz="2400"/>
          </a:p>
          <a:p>
            <a:pPr indent="0" lvl="0" marL="0">
              <a:spcBef>
                <a:spcPts val="600"/>
              </a:spcBef>
              <a:spcAft>
                <a:spcPts val="0"/>
              </a:spcAft>
              <a:buNone/>
            </a:pPr>
            <a:r>
              <a:rPr lang="en" sz="2400"/>
              <a:t>This is because with a MAC, you have a shared key that is used for construction and validation of the MAC.  Without it, you cannot create a valid MAC.</a:t>
            </a:r>
            <a:endParaRPr sz="2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HMAC</a:t>
            </a:r>
            <a:endParaRPr/>
          </a:p>
        </p:txBody>
      </p:sp>
      <p:sp>
        <p:nvSpPr>
          <p:cNvPr id="154" name="Shape 154"/>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800"/>
              <a:t>The most well-known MAC is called HMAC.  It is based around a hash algorithm of your choosing, and is a fairly simple construct:</a:t>
            </a:r>
            <a:endParaRPr sz="2800"/>
          </a:p>
          <a:p>
            <a:pPr indent="0" lvl="0" marL="0" rtl="0">
              <a:spcBef>
                <a:spcPts val="600"/>
              </a:spcBef>
              <a:spcAft>
                <a:spcPts val="0"/>
              </a:spcAft>
              <a:buNone/>
            </a:pPr>
            <a:r>
              <a:rPr lang="en" sz="2800"/>
              <a:t>HMAC(key, message) = hash(key + hash(key + message))</a:t>
            </a:r>
            <a:endParaRPr sz="2800"/>
          </a:p>
          <a:p>
            <a:pPr indent="0" lvl="0" marL="0" rtl="0">
              <a:spcBef>
                <a:spcPts val="600"/>
              </a:spcBef>
              <a:spcAft>
                <a:spcPts val="0"/>
              </a:spcAft>
              <a:buNone/>
            </a:pPr>
            <a:r>
              <a:rPr lang="en" sz="2800"/>
              <a:t>The keys are padded separately in each run of the hash algorithm, but this is a minor simplification.</a:t>
            </a:r>
            <a:endParaRPr sz="2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 name="Shape 43"/>
        <p:cNvGrpSpPr/>
        <p:nvPr/>
      </p:nvGrpSpPr>
      <p:grpSpPr>
        <a:xfrm>
          <a:off x="0" y="0"/>
          <a:ext cx="0" cy="0"/>
          <a:chOff x="0" y="0"/>
          <a:chExt cx="0" cy="0"/>
        </a:xfrm>
      </p:grpSpPr>
      <p:sp>
        <p:nvSpPr>
          <p:cNvPr id="44" name="Shape 44"/>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XOR</a:t>
            </a:r>
            <a:endParaRPr/>
          </a:p>
        </p:txBody>
      </p:sp>
      <p:sp>
        <p:nvSpPr>
          <p:cNvPr id="45" name="Shape 45"/>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XOR has a property that makes it a massively important part of crypto: The ability to reverse itself.</a:t>
            </a:r>
            <a:endParaRPr/>
          </a:p>
          <a:p>
            <a:pPr indent="0" lvl="0" marL="0" rtl="0">
              <a:spcBef>
                <a:spcPts val="600"/>
              </a:spcBef>
              <a:spcAft>
                <a:spcPts val="0"/>
              </a:spcAft>
              <a:buNone/>
            </a:pPr>
            <a:r>
              <a:rPr lang="en"/>
              <a:t>Given D = A ^ B:</a:t>
            </a:r>
            <a:endParaRPr/>
          </a:p>
          <a:p>
            <a:pPr indent="0" lvl="0" marL="0" rtl="0">
              <a:spcBef>
                <a:spcPts val="600"/>
              </a:spcBef>
              <a:spcAft>
                <a:spcPts val="0"/>
              </a:spcAft>
              <a:buNone/>
            </a:pPr>
            <a:r>
              <a:rPr lang="en"/>
              <a:t>A == D ^ B</a:t>
            </a:r>
            <a:endParaRPr/>
          </a:p>
          <a:p>
            <a:pPr indent="0" lvl="0" marL="0" rtl="0">
              <a:spcBef>
                <a:spcPts val="600"/>
              </a:spcBef>
              <a:spcAft>
                <a:spcPts val="0"/>
              </a:spcAft>
              <a:buNone/>
            </a:pPr>
            <a:r>
              <a:rPr lang="en"/>
              <a:t>B == D ^ 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 name="Shape 49"/>
        <p:cNvGrpSpPr/>
        <p:nvPr/>
      </p:nvGrpSpPr>
      <p:grpSpPr>
        <a:xfrm>
          <a:off x="0" y="0"/>
          <a:ext cx="0" cy="0"/>
          <a:chOff x="0" y="0"/>
          <a:chExt cx="0" cy="0"/>
        </a:xfrm>
      </p:grpSpPr>
      <p:sp>
        <p:nvSpPr>
          <p:cNvPr id="50" name="Shape 50"/>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XOR</a:t>
            </a:r>
            <a:endParaRPr/>
          </a:p>
        </p:txBody>
      </p:sp>
      <p:sp>
        <p:nvSpPr>
          <p:cNvPr id="51" name="Shape 51"/>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600"/>
              <a:t>So we can produce a simple, absolutely perfect cryptography scheme:</a:t>
            </a:r>
            <a:endParaRPr sz="2600"/>
          </a:p>
          <a:p>
            <a:pPr indent="0" lvl="0" marL="0" rtl="0">
              <a:spcBef>
                <a:spcPts val="600"/>
              </a:spcBef>
              <a:spcAft>
                <a:spcPts val="0"/>
              </a:spcAft>
              <a:buNone/>
            </a:pPr>
            <a:r>
              <a:rPr lang="en" sz="2600"/>
              <a:t>Generate a key of N bits of true random data.</a:t>
            </a:r>
            <a:endParaRPr sz="2600"/>
          </a:p>
          <a:p>
            <a:pPr indent="0" lvl="0" marL="0" rtl="0">
              <a:spcBef>
                <a:spcPts val="600"/>
              </a:spcBef>
              <a:spcAft>
                <a:spcPts val="0"/>
              </a:spcAft>
              <a:buNone/>
            </a:pPr>
            <a:r>
              <a:rPr lang="en" sz="2600"/>
              <a:t>XOR each of the bits of the key with N bits of plaintext.</a:t>
            </a:r>
            <a:endParaRPr sz="2600"/>
          </a:p>
          <a:p>
            <a:pPr indent="0" lvl="0" marL="0" rtl="0">
              <a:spcBef>
                <a:spcPts val="600"/>
              </a:spcBef>
              <a:spcAft>
                <a:spcPts val="0"/>
              </a:spcAft>
              <a:buNone/>
            </a:pPr>
            <a:r>
              <a:rPr lang="en" sz="2600"/>
              <a:t>You get a perfectly encrypted ciphertext blob of N bits.</a:t>
            </a:r>
            <a:endParaRPr sz="2600"/>
          </a:p>
          <a:p>
            <a:pPr indent="0" lvl="0" marL="0" rtl="0">
              <a:spcBef>
                <a:spcPts val="600"/>
              </a:spcBef>
              <a:spcAft>
                <a:spcPts val="0"/>
              </a:spcAft>
              <a:buNone/>
            </a:pPr>
            <a:r>
              <a:rPr lang="en" sz="2600"/>
              <a:t>Decryption is just XORing against the same keystream.</a:t>
            </a:r>
            <a:endParaRPr sz="2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Shape 56"/>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One-Time Pad</a:t>
            </a:r>
            <a:endParaRPr/>
          </a:p>
        </p:txBody>
      </p:sp>
      <p:sp>
        <p:nvSpPr>
          <p:cNvPr id="57" name="Shape 57"/>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600"/>
              <a:t>Some of you will recognize this as a one-time pad construct.  If you use a given key only once -- never repeating it or using the same key for multiple messages -- it’s absolutely perfect.</a:t>
            </a:r>
            <a:endParaRPr sz="2600"/>
          </a:p>
          <a:p>
            <a:pPr indent="0" lvl="0" marL="0">
              <a:spcBef>
                <a:spcPts val="600"/>
              </a:spcBef>
              <a:spcAft>
                <a:spcPts val="0"/>
              </a:spcAft>
              <a:buNone/>
            </a:pPr>
            <a:r>
              <a:rPr lang="en" sz="2600"/>
              <a:t>That’s the ‘one-time’ part of it.  But obviously, we don’t want to have to give out massive pre-generated keys that can only be used once.  And that’s why we don’t use OTP for day-to-day operations.</a:t>
            </a:r>
            <a:endParaRPr sz="2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Shape 62"/>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Trillion Dollar Question</a:t>
            </a:r>
            <a:endParaRPr/>
          </a:p>
        </p:txBody>
      </p:sp>
      <p:sp>
        <p:nvSpPr>
          <p:cNvPr id="63" name="Shape 63"/>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800"/>
              <a:t>Due to the fact that we don’t really want to pass around massive keys to everyone we want to communicate securely with, the question becomes: how can we, with the highest assurance of safety and the least amount of time, share keys with all the relevant parties?</a:t>
            </a:r>
            <a:endParaRPr sz="2800"/>
          </a:p>
          <a:p>
            <a:pPr indent="0" lvl="0" marL="0">
              <a:spcBef>
                <a:spcPts val="600"/>
              </a:spcBef>
              <a:spcAft>
                <a:spcPts val="0"/>
              </a:spcAft>
              <a:buNone/>
            </a:pPr>
            <a:r>
              <a:rPr lang="en" sz="2800"/>
              <a:t>The entire field of cryptography exists to answer that question.  Then we poke holes in the answers.</a:t>
            </a:r>
            <a:endParaRPr sz="2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Shape 68"/>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Types of Ciphers</a:t>
            </a:r>
            <a:endParaRPr/>
          </a:p>
        </p:txBody>
      </p:sp>
      <p:sp>
        <p:nvSpPr>
          <p:cNvPr id="69" name="Shape 69"/>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600"/>
              <a:t>We can break down the types of ciphers in use today into two families with their underlying subtypes, all with their own purpose and flaws.</a:t>
            </a:r>
            <a:endParaRPr sz="2600"/>
          </a:p>
          <a:p>
            <a:pPr indent="-393700" lvl="0" marL="457200" rtl="0">
              <a:spcBef>
                <a:spcPts val="600"/>
              </a:spcBef>
              <a:spcAft>
                <a:spcPts val="0"/>
              </a:spcAft>
              <a:buSzPts val="2600"/>
              <a:buChar char="●"/>
            </a:pPr>
            <a:r>
              <a:rPr lang="en" sz="2600"/>
              <a:t>Symmetric -- Both sides share the same key</a:t>
            </a:r>
            <a:endParaRPr sz="2600"/>
          </a:p>
          <a:p>
            <a:pPr indent="-381000" lvl="1" marL="914400" rtl="0">
              <a:spcBef>
                <a:spcPts val="0"/>
              </a:spcBef>
              <a:spcAft>
                <a:spcPts val="0"/>
              </a:spcAft>
              <a:buSzPts val="2400"/>
              <a:buChar char="○"/>
            </a:pPr>
            <a:r>
              <a:rPr lang="en"/>
              <a:t>Stream -- Encrypts data byte-by-byte</a:t>
            </a:r>
            <a:endParaRPr/>
          </a:p>
          <a:p>
            <a:pPr indent="-381000" lvl="1" marL="914400" rtl="0">
              <a:spcBef>
                <a:spcPts val="0"/>
              </a:spcBef>
              <a:spcAft>
                <a:spcPts val="0"/>
              </a:spcAft>
              <a:buSzPts val="2400"/>
              <a:buChar char="○"/>
            </a:pPr>
            <a:r>
              <a:rPr lang="en"/>
              <a:t>Block -- Encrypts data block-by-block</a:t>
            </a:r>
            <a:endParaRPr/>
          </a:p>
          <a:p>
            <a:pPr indent="-393700" lvl="0" marL="457200" rtl="0">
              <a:spcBef>
                <a:spcPts val="0"/>
              </a:spcBef>
              <a:spcAft>
                <a:spcPts val="0"/>
              </a:spcAft>
              <a:buSzPts val="2600"/>
              <a:buChar char="●"/>
            </a:pPr>
            <a:r>
              <a:rPr lang="en" sz="2600"/>
              <a:t>Asymmetric -- Each side has their own private key and exchange public keys</a:t>
            </a:r>
            <a:endParaRPr sz="2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Shape 74"/>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Stream Ciphers</a:t>
            </a:r>
            <a:endParaRPr/>
          </a:p>
        </p:txBody>
      </p:sp>
      <p:sp>
        <p:nvSpPr>
          <p:cNvPr id="75" name="Shape 75"/>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500"/>
              <a:t>Stream ciphers encrypt byte-by-byte.  The most common one you’ll see is RC4, which is often used in SSL.</a:t>
            </a:r>
            <a:endParaRPr sz="2500"/>
          </a:p>
          <a:p>
            <a:pPr indent="0" lvl="0" marL="0">
              <a:spcBef>
                <a:spcPts val="600"/>
              </a:spcBef>
              <a:spcAft>
                <a:spcPts val="0"/>
              </a:spcAft>
              <a:buNone/>
            </a:pPr>
            <a:r>
              <a:rPr lang="en" sz="2500"/>
              <a:t>The basic construction is essentially a random number generator seeded with your key, which generates bytes that are XORed with each byte of plaintext for encryption.  Decryption is simply XORing the ciphertext instead.  This means that both operations are identical.</a:t>
            </a:r>
            <a:endParaRPr sz="2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Shape 80"/>
          <p:cNvSpPr txBox="1"/>
          <p:nvPr>
            <p:ph type="title"/>
          </p:nvPr>
        </p:nvSpPr>
        <p:spPr>
          <a:xfrm>
            <a:off x="457200" y="205978"/>
            <a:ext cx="8229600" cy="1141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Stream Ciphers</a:t>
            </a:r>
            <a:endParaRPr/>
          </a:p>
        </p:txBody>
      </p:sp>
      <p:sp>
        <p:nvSpPr>
          <p:cNvPr id="81" name="Shape 81"/>
          <p:cNvSpPr txBox="1"/>
          <p:nvPr>
            <p:ph idx="1" type="body"/>
          </p:nvPr>
        </p:nvSpPr>
        <p:spPr>
          <a:xfrm>
            <a:off x="457200" y="1460499"/>
            <a:ext cx="8229600" cy="34653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800"/>
              <a:t>Given this definition, we can construct a simpler stream cipher by choosing a given PRNG and seeding it with our key on both sides.</a:t>
            </a:r>
            <a:endParaRPr sz="2800"/>
          </a:p>
          <a:p>
            <a:pPr indent="0" lvl="0" marL="0">
              <a:spcBef>
                <a:spcPts val="600"/>
              </a:spcBef>
              <a:spcAft>
                <a:spcPts val="0"/>
              </a:spcAft>
              <a:buNone/>
            </a:pPr>
            <a:r>
              <a:rPr lang="en" sz="2800"/>
              <a:t>The strength of the algorithm is then solely dependent on the quality of the randomness.  The better the quality of the random output, the stronger the encryption.</a:t>
            </a:r>
            <a:endParaRPr sz="2800"/>
          </a:p>
        </p:txBody>
      </p:sp>
    </p:spTree>
  </p:cSld>
  <p:clrMapOvr>
    <a:masterClrMapping/>
  </p:clrMapOvr>
</p:sld>
</file>

<file path=ppt/theme/theme1.xml><?xml version="1.0" encoding="utf-8"?>
<a:theme xmlns:a="http://schemas.openxmlformats.org/drawingml/2006/main" xmlns:r="http://schemas.openxmlformats.org/officeDocument/2006/relationships" name="Modern">
  <a:themeElements>
    <a:clrScheme name="Custom 348">
      <a:dk1>
        <a:srgbClr val="000000"/>
      </a:dk1>
      <a:lt1>
        <a:srgbClr val="FFFFFF"/>
      </a:lt1>
      <a:dk2>
        <a:srgbClr val="191919"/>
      </a:dk2>
      <a:lt2>
        <a:srgbClr val="CCCCCC"/>
      </a:lt2>
      <a:accent1>
        <a:srgbClr val="7E5554"/>
      </a:accent1>
      <a:accent2>
        <a:srgbClr val="910A10"/>
      </a:accent2>
      <a:accent3>
        <a:srgbClr val="84294D"/>
      </a:accent3>
      <a:accent4>
        <a:srgbClr val="DA823B"/>
      </a:accent4>
      <a:accent5>
        <a:srgbClr val="625D3C"/>
      </a:accent5>
      <a:accent6>
        <a:srgbClr val="00384A"/>
      </a:accent6>
      <a:hlink>
        <a:srgbClr val="227A78"/>
      </a:hlink>
      <a:folHlink>
        <a:srgbClr val="39474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